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9" r:id="rId4"/>
    <p:sldId id="281" r:id="rId5"/>
    <p:sldId id="283" r:id="rId6"/>
    <p:sldId id="274" r:id="rId7"/>
    <p:sldId id="288" r:id="rId8"/>
    <p:sldId id="275" r:id="rId9"/>
    <p:sldId id="285" r:id="rId10"/>
    <p:sldId id="287" r:id="rId11"/>
    <p:sldId id="292" r:id="rId12"/>
    <p:sldId id="289" r:id="rId13"/>
    <p:sldId id="290" r:id="rId14"/>
    <p:sldId id="291" r:id="rId15"/>
    <p:sldId id="286" r:id="rId16"/>
    <p:sldId id="282" r:id="rId17"/>
    <p:sldId id="280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A0CF2D-4687-57DB-8D6B-2A520CD75B2B}" name="DUCREY Elie (STD)" initials="ED" userId="S::elie.ducrey@edu.vs.ch::1962cb39-8b3e-415f-8f8b-1b505eddae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B1A855-773D-1445-B246-639D9B92AA35}" v="124" dt="2025-05-19T11:28:57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97614-10FA-4F75-B3D8-EEE611E1662F}" type="datetimeFigureOut">
              <a:rPr lang="fr-CH" smtClean="0"/>
              <a:t>20.05.2025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7976-8F91-40DA-9AEA-7AB4662A86E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3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800">
                <a:effectLst/>
                <a:latin typeface="Segoe UI" panose="020B0502040204020203" pitchFamily="34" charset="0"/>
              </a:rPr>
              <a:t>Le texte est un lien vers la page de titre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7976-8F91-40DA-9AEA-7AB4662A86ED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33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20/05/2025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meme.com/need-for-speed-fon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wallpaperflare.com/khyzyl-saleem-drift-neon-city-car-mercedes-benz-wallpaper-uyujq" TargetMode="External"/><Relationship Id="rId4" Type="http://schemas.openxmlformats.org/officeDocument/2006/relationships/hyperlink" Target="https://www.canva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file:///C:\Users\Elie\OneDrive\Documents\4H\OC\1.PageTitr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8206EEE-39C6-CCE0-FF79-601714875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" y="0"/>
            <a:ext cx="12190654" cy="6858000"/>
          </a:xfrm>
          <a:prstGeom prst="rect">
            <a:avLst/>
          </a:prstGeom>
        </p:spPr>
      </p:pic>
      <p:pic>
        <p:nvPicPr>
          <p:cNvPr id="4" name="Image 3" descr="Une image contenant véhicule, texte, Véhicule terrestre, roue&#10;&#10;Description générée automatiquement">
            <a:extLst>
              <a:ext uri="{FF2B5EF4-FFF2-40B4-BE49-F238E27FC236}">
                <a16:creationId xmlns:a16="http://schemas.microsoft.com/office/drawing/2014/main" id="{6CA4C50A-7DBB-C433-97EF-FE81039D3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14"/>
            <a:ext cx="12249509" cy="6896005"/>
          </a:xfrm>
          <a:prstGeom prst="rect">
            <a:avLst/>
          </a:prstGeom>
        </p:spPr>
      </p:pic>
      <p:pic>
        <p:nvPicPr>
          <p:cNvPr id="8" name="Image 7" descr="Une image contenant orange, Ambré, Graphique, art&#10;&#10;Description générée automatiquement">
            <a:extLst>
              <a:ext uri="{FF2B5EF4-FFF2-40B4-BE49-F238E27FC236}">
                <a16:creationId xmlns:a16="http://schemas.microsoft.com/office/drawing/2014/main" id="{B86BD484-9CA4-08DD-E480-92536BC20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39413" y="787504"/>
            <a:ext cx="9976363" cy="4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>
            <a:extLst>
              <a:ext uri="{FF2B5EF4-FFF2-40B4-BE49-F238E27FC236}">
                <a16:creationId xmlns:a16="http://schemas.microsoft.com/office/drawing/2014/main" id="{DF320871-1FFE-4559-1996-4436A5931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27" y="-23469"/>
            <a:ext cx="12278654" cy="69049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64FA09-520D-9D40-FA14-4D46343A5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" y="228905"/>
            <a:ext cx="6306693" cy="6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2B86556-FC86-1219-A197-671D2818D6DD}"/>
              </a:ext>
            </a:extLst>
          </p:cNvPr>
          <p:cNvSpPr txBox="1"/>
          <p:nvPr/>
        </p:nvSpPr>
        <p:spPr>
          <a:xfrm>
            <a:off x="89725" y="875745"/>
            <a:ext cx="614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La page de garage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2C64CF9-DD71-C1D0-2C55-425D50EE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411" y="1191896"/>
            <a:ext cx="3722544" cy="274537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9A19A3A-C519-C02F-694C-12A09A3FA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327" y="3964086"/>
            <a:ext cx="3492755" cy="291738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362722-754B-ADE3-D6F4-5DE658FAA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470" y="0"/>
            <a:ext cx="4516482" cy="34869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13F9EFC-A7DE-C0C1-B669-4119D2D97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6313" y="3558636"/>
            <a:ext cx="8295687" cy="32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7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10584-725A-9A1F-A27D-69E620DDC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>
            <a:extLst>
              <a:ext uri="{FF2B5EF4-FFF2-40B4-BE49-F238E27FC236}">
                <a16:creationId xmlns:a16="http://schemas.microsoft.com/office/drawing/2014/main" id="{D11A427C-48F8-30DE-F0EE-6A8D6FFC7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27" y="-23469"/>
            <a:ext cx="12278654" cy="69049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EE9BD9-6534-9DB5-26BF-98C6FDCEE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" y="228905"/>
            <a:ext cx="6306693" cy="6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70987A2-EA5A-84E1-B629-610852DE4A50}"/>
              </a:ext>
            </a:extLst>
          </p:cNvPr>
          <p:cNvSpPr txBox="1"/>
          <p:nvPr/>
        </p:nvSpPr>
        <p:spPr>
          <a:xfrm>
            <a:off x="89725" y="875745"/>
            <a:ext cx="614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La page de garage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D64DE1-7301-5BDC-4B42-876855F5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723" y="552325"/>
            <a:ext cx="5766604" cy="37512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1802250-13FA-FBD6-6F70-5FF6A2B32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391" y="1245077"/>
            <a:ext cx="6514551" cy="2735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525BDC2-FEF2-95D8-C42D-035F49E92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519" y="4387430"/>
            <a:ext cx="6648792" cy="22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54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BBE61-C378-9939-8E91-D86A77BC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>
            <a:extLst>
              <a:ext uri="{FF2B5EF4-FFF2-40B4-BE49-F238E27FC236}">
                <a16:creationId xmlns:a16="http://schemas.microsoft.com/office/drawing/2014/main" id="{224B9A92-FDD4-2C83-F23F-77783352C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27" y="-23469"/>
            <a:ext cx="12278654" cy="69049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3C0F3A-E491-2F87-5EC6-C351F1701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614"/>
            <a:ext cx="6306693" cy="6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864AA6F-5DCF-7884-C14B-3D921220535D}"/>
              </a:ext>
            </a:extLst>
          </p:cNvPr>
          <p:cNvSpPr txBox="1"/>
          <p:nvPr/>
        </p:nvSpPr>
        <p:spPr>
          <a:xfrm>
            <a:off x="-45111" y="745454"/>
            <a:ext cx="614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>
                <a:solidFill>
                  <a:srgbClr val="FB5500"/>
                </a:solidFill>
                <a:ea typeface="+mn-lt"/>
                <a:cs typeface="+mn-lt"/>
              </a:rPr>
              <a:t>La page de comparatif de voiture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23E445-2DDA-FA8B-5CE9-D8BA09BB1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901" y="570715"/>
            <a:ext cx="5188217" cy="38292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886BF1E-41E4-A77E-18A2-B11A325B6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634" y="5370826"/>
            <a:ext cx="6636091" cy="5397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C8DFD38-E9FD-427F-3FD9-43C4106E2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45044"/>
            <a:ext cx="5889679" cy="35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B2C4C-F680-A035-B7E8-9D5DB5FB4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>
            <a:extLst>
              <a:ext uri="{FF2B5EF4-FFF2-40B4-BE49-F238E27FC236}">
                <a16:creationId xmlns:a16="http://schemas.microsoft.com/office/drawing/2014/main" id="{E5E83635-3287-C382-C70B-054864E2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27" y="-23469"/>
            <a:ext cx="12278654" cy="69049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AA67B8-D64E-C4C7-AEC7-B1D90FF4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549"/>
            <a:ext cx="6306693" cy="6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D821B3F-20D7-1D81-4870-F4116F24E03A}"/>
              </a:ext>
            </a:extLst>
          </p:cNvPr>
          <p:cNvSpPr txBox="1"/>
          <p:nvPr/>
        </p:nvSpPr>
        <p:spPr>
          <a:xfrm>
            <a:off x="165583" y="815407"/>
            <a:ext cx="614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>
                <a:solidFill>
                  <a:srgbClr val="FB5500"/>
                </a:solidFill>
                <a:ea typeface="+mn-lt"/>
                <a:cs typeface="+mn-lt"/>
              </a:rPr>
              <a:t>Bien faire fonctionner l’ajout de voiture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192575E-A55E-0288-0ACB-A709F8673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4738"/>
            <a:ext cx="8612602" cy="55232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81FB625-5F5E-90C2-1BC9-7AC633995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17" y="17198"/>
            <a:ext cx="5857610" cy="170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62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582E-229A-67B8-FE9C-B9E0A5B31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>
            <a:extLst>
              <a:ext uri="{FF2B5EF4-FFF2-40B4-BE49-F238E27FC236}">
                <a16:creationId xmlns:a16="http://schemas.microsoft.com/office/drawing/2014/main" id="{EAD96D54-DBB1-7C61-3022-0462E97F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27" y="-23469"/>
            <a:ext cx="12278654" cy="69049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C3DF89-658E-31C1-250E-692B24119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970"/>
            <a:ext cx="6306693" cy="6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EA5BA8-A095-F1D4-3830-9B5F85E7AFF0}"/>
              </a:ext>
            </a:extLst>
          </p:cNvPr>
          <p:cNvSpPr txBox="1"/>
          <p:nvPr/>
        </p:nvSpPr>
        <p:spPr>
          <a:xfrm>
            <a:off x="0" y="806249"/>
            <a:ext cx="614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>
                <a:solidFill>
                  <a:srgbClr val="FB5500"/>
                </a:solidFill>
                <a:ea typeface="+mn-lt"/>
                <a:cs typeface="+mn-lt"/>
              </a:rPr>
              <a:t>Comment modifier son compte après l’avoir créé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DE121B6-6322-DBB0-99BA-BBB281773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825" y="-23469"/>
            <a:ext cx="5458541" cy="67648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03D877B-1A99-B3B6-C8AE-2AB1A5568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327" y="1267020"/>
            <a:ext cx="6675878" cy="32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9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>
            <a:extLst>
              <a:ext uri="{FF2B5EF4-FFF2-40B4-BE49-F238E27FC236}">
                <a16:creationId xmlns:a16="http://schemas.microsoft.com/office/drawing/2014/main" id="{AA99C221-BEDD-9ECE-D8F5-27C6D505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469" y="0"/>
            <a:ext cx="12278654" cy="6904937"/>
          </a:xfrm>
          <a:prstGeom prst="rect">
            <a:avLst/>
          </a:prstGeom>
        </p:spPr>
      </p:pic>
      <p:pic>
        <p:nvPicPr>
          <p:cNvPr id="5" name="Image 5" descr="Une image contenant orange, Ambré, Caractère coloré, Graphique&#10;&#10;Description générée automatiquement">
            <a:extLst>
              <a:ext uri="{FF2B5EF4-FFF2-40B4-BE49-F238E27FC236}">
                <a16:creationId xmlns:a16="http://schemas.microsoft.com/office/drawing/2014/main" id="{D05B30A5-8A9B-0F6F-D295-CB1D6312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" r="41388"/>
          <a:stretch/>
        </p:blipFill>
        <p:spPr>
          <a:xfrm>
            <a:off x="1538922" y="655700"/>
            <a:ext cx="9107872" cy="5958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FAAFA5C-C768-B9F1-0A2D-8AC64523D946}"/>
              </a:ext>
            </a:extLst>
          </p:cNvPr>
          <p:cNvSpPr txBox="1"/>
          <p:nvPr/>
        </p:nvSpPr>
        <p:spPr>
          <a:xfrm>
            <a:off x="897940" y="1651449"/>
            <a:ext cx="100382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Les images .</a:t>
            </a:r>
            <a:r>
              <a:rPr lang="fr-FR" dirty="0" err="1">
                <a:solidFill>
                  <a:srgbClr val="FB5500"/>
                </a:solidFill>
                <a:ea typeface="+mn-lt"/>
                <a:cs typeface="+mn-lt"/>
              </a:rPr>
              <a:t>webp</a:t>
            </a:r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 ne fonctionnent pas en tant que photo de profil ou pour la voiture ajoutée, trouver un moyen de régler cela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Hachage du mot de passe et la gestion de la sécurité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Mettre des vidéos des voitures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Améliorer le style de certaines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Ajouter la possibilité de commenter les voitures</a:t>
            </a:r>
          </a:p>
        </p:txBody>
      </p:sp>
    </p:spTree>
    <p:extLst>
      <p:ext uri="{BB962C8B-B14F-4D97-AF65-F5344CB8AC3E}">
        <p14:creationId xmlns:p14="http://schemas.microsoft.com/office/powerpoint/2010/main" val="3786870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gris, mur, ciment, noir&#10;&#10;Description générée automatiquement">
            <a:extLst>
              <a:ext uri="{FF2B5EF4-FFF2-40B4-BE49-F238E27FC236}">
                <a16:creationId xmlns:a16="http://schemas.microsoft.com/office/drawing/2014/main" id="{09C9C136-931E-5D25-C3B4-C7CF18DB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FD869F-A6F9-976F-78D7-B492CF0B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solidFill>
                  <a:srgbClr val="FB550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https://fontmeme.com/need-for-speed-font/</a:t>
            </a:r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Wikipédia</a:t>
            </a:r>
          </a:p>
          <a:p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r>
              <a:rPr lang="fr-FR" dirty="0">
                <a:solidFill>
                  <a:srgbClr val="FB550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https://www.canva.com/</a:t>
            </a:r>
          </a:p>
          <a:p>
            <a:endParaRPr lang="fr-FR" dirty="0">
              <a:solidFill>
                <a:srgbClr val="FB5500"/>
              </a:solidFill>
            </a:endParaRPr>
          </a:p>
          <a:p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wallpaper</a:t>
            </a:r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Khyzyl</a:t>
            </a:r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Saleem</a:t>
            </a:r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drift,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neon</a:t>
            </a:r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city, car, Mercedes Benz |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Wallpaper</a:t>
            </a:r>
            <a:r>
              <a:rPr lang="fr-CH" dirty="0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CH" dirty="0" err="1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Flare</a:t>
            </a:r>
            <a:endParaRPr lang="fr-FR" dirty="0">
              <a:solidFill>
                <a:srgbClr val="FB55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fr-FR" dirty="0">
              <a:solidFill>
                <a:srgbClr val="FB5500"/>
              </a:solidFill>
            </a:endParaRPr>
          </a:p>
        </p:txBody>
      </p:sp>
      <p:pic>
        <p:nvPicPr>
          <p:cNvPr id="5" name="Image 4" descr="Une image contenant Graphique, Police, orange, graphisme&#10;&#10;Description générée automatiquement">
            <a:extLst>
              <a:ext uri="{FF2B5EF4-FFF2-40B4-BE49-F238E27FC236}">
                <a16:creationId xmlns:a16="http://schemas.microsoft.com/office/drawing/2014/main" id="{087430A0-AA7E-F9DC-8F99-79B1FED2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39" y="783186"/>
            <a:ext cx="5605123" cy="68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0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4A76-2D58-D31E-EE2C-7F594A46F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8DA7A-D7DE-A521-02BF-742C5918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4" descr="Une image contenant Police, Graphique, graphisme, typographie&#10;&#10;Description générée automatiquement">
            <a:extLst>
              <a:ext uri="{FF2B5EF4-FFF2-40B4-BE49-F238E27FC236}">
                <a16:creationId xmlns:a16="http://schemas.microsoft.com/office/drawing/2014/main" id="{F90F83D8-1951-D91C-56F3-35F205AFE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46" y="2906783"/>
            <a:ext cx="8998508" cy="10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2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3BE014-AE1D-0939-41ED-9ACDE2BE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54" y="-46937"/>
            <a:ext cx="12278654" cy="690493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789B31-FD45-8DB3-AC91-3D5AF3199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Description du site</a:t>
            </a:r>
          </a:p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Plan du site</a:t>
            </a:r>
          </a:p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Présentation du site Web</a:t>
            </a:r>
          </a:p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Questions</a:t>
            </a:r>
          </a:p>
        </p:txBody>
      </p:sp>
      <p:pic>
        <p:nvPicPr>
          <p:cNvPr id="5" name="Image 4" descr="Une image contenant orange, Ambré, Graphique, art&#10;&#10;Description générée automatiquement">
            <a:extLst>
              <a:ext uri="{FF2B5EF4-FFF2-40B4-BE49-F238E27FC236}">
                <a16:creationId xmlns:a16="http://schemas.microsoft.com/office/drawing/2014/main" id="{2C9D7192-737A-8143-022C-9E9EB2F85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18" y="787504"/>
            <a:ext cx="9976363" cy="463551"/>
          </a:xfrm>
          <a:prstGeom prst="rect">
            <a:avLst/>
          </a:prstGeom>
        </p:spPr>
      </p:pic>
      <p:pic>
        <p:nvPicPr>
          <p:cNvPr id="6" name="Image 5" descr="Une image contenant orange, Ambré, Graphique, Caractère coloré&#10;&#10;Description générée automatiquement">
            <a:extLst>
              <a:ext uri="{FF2B5EF4-FFF2-40B4-BE49-F238E27FC236}">
                <a16:creationId xmlns:a16="http://schemas.microsoft.com/office/drawing/2014/main" id="{92437B47-E30C-5AE1-66BF-2C9FDFE9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76491" y="3111255"/>
            <a:ext cx="11797434" cy="6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BFD5-E151-C8E9-4B84-301324C4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7362CE5-9D50-E183-07AF-3992A2018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3" name="Image 2" descr="Une image contenant orange, Ambré, Graphique, Caractère coloré&#10;&#10;Description générée automatiquement">
            <a:extLst>
              <a:ext uri="{FF2B5EF4-FFF2-40B4-BE49-F238E27FC236}">
                <a16:creationId xmlns:a16="http://schemas.microsoft.com/office/drawing/2014/main" id="{BAB2991A-C850-AB01-FF37-B2786AC27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83" y="3111255"/>
            <a:ext cx="11797434" cy="635490"/>
          </a:xfrm>
          <a:prstGeom prst="rect">
            <a:avLst/>
          </a:prstGeom>
        </p:spPr>
      </p:pic>
      <p:pic>
        <p:nvPicPr>
          <p:cNvPr id="9" name="Image 8" descr="Une image contenant orange, Caractère coloré, Ambré, art&#10;&#10;Description générée automatiquement">
            <a:extLst>
              <a:ext uri="{FF2B5EF4-FFF2-40B4-BE49-F238E27FC236}">
                <a16:creationId xmlns:a16="http://schemas.microsoft.com/office/drawing/2014/main" id="{59A204FE-E423-ADFD-4F33-FD49986F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91841" y="781298"/>
            <a:ext cx="11572529" cy="414600"/>
          </a:xfrm>
          <a:prstGeom prst="rect">
            <a:avLst/>
          </a:prstGeom>
        </p:spPr>
      </p:pic>
      <p:pic>
        <p:nvPicPr>
          <p:cNvPr id="11" name="Image 10" descr="Une image contenant orange, Ambré, Graphique, art&#10;&#10;Description générée automatiquement">
            <a:extLst>
              <a:ext uri="{FF2B5EF4-FFF2-40B4-BE49-F238E27FC236}">
                <a16:creationId xmlns:a16="http://schemas.microsoft.com/office/drawing/2014/main" id="{73336BF2-3065-C1AB-860D-5BA4B59BE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5216" y="787504"/>
            <a:ext cx="9976363" cy="4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31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57B96-BC1F-8D6B-ADC0-D0B224BBF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5418EE7-0CB0-EBC0-B4B9-FB1653EC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773CBDE-85E5-DC1A-FD84-F62E09C3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marL="457200" indent="-457200"/>
            <a:br>
              <a:rPr lang="fr-CH"/>
            </a:br>
            <a:endParaRPr lang="fr-FR">
              <a:solidFill>
                <a:srgbClr val="FB55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D19731-A399-BF5E-CB2E-CFAD16A8E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CH">
                <a:solidFill>
                  <a:srgbClr val="FB5500"/>
                </a:solidFill>
              </a:rPr>
              <a:t>Pourquoi ?</a:t>
            </a:r>
          </a:p>
          <a:p>
            <a:pPr lvl="2"/>
            <a:r>
              <a:rPr lang="fr-CH">
                <a:solidFill>
                  <a:srgbClr val="FB5500"/>
                </a:solidFill>
              </a:rPr>
              <a:t>Passion commune</a:t>
            </a:r>
          </a:p>
          <a:p>
            <a:pPr lvl="2"/>
            <a:r>
              <a:rPr lang="fr-CH">
                <a:solidFill>
                  <a:srgbClr val="FB5500"/>
                </a:solidFill>
              </a:rPr>
              <a:t>Même idée en même temps</a:t>
            </a:r>
          </a:p>
          <a:p>
            <a:pPr marL="715963" lvl="2"/>
            <a:r>
              <a:rPr lang="fr-CH">
                <a:solidFill>
                  <a:srgbClr val="FB5500"/>
                </a:solidFill>
              </a:rPr>
              <a:t>Quoi comme voiture ?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Voitures puissantes et rapides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Moteur bruyant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Design majestueux</a:t>
            </a:r>
          </a:p>
          <a:p>
            <a:pPr marL="715963" lvl="2"/>
            <a:r>
              <a:rPr lang="fr-CH">
                <a:solidFill>
                  <a:srgbClr val="FB5500"/>
                </a:solidFill>
              </a:rPr>
              <a:t>Dans quel But ?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Renseigner sur celle-ci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Partager sa passion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Comparer différentes statistiques</a:t>
            </a:r>
          </a:p>
          <a:p>
            <a:pPr marL="1173163" lvl="3"/>
            <a:endParaRPr lang="fr-CH">
              <a:solidFill>
                <a:srgbClr val="FB5500"/>
              </a:solidFill>
            </a:endParaRPr>
          </a:p>
          <a:p>
            <a:pPr lvl="2"/>
            <a:endParaRPr lang="fr-CH">
              <a:solidFill>
                <a:srgbClr val="FB5500"/>
              </a:solidFill>
            </a:endParaRPr>
          </a:p>
        </p:txBody>
      </p:sp>
      <p:pic>
        <p:nvPicPr>
          <p:cNvPr id="5" name="Image 4" descr="Une image contenant orange, Caractère coloré, Ambré, art&#10;&#10;Description générée automatiquement">
            <a:extLst>
              <a:ext uri="{FF2B5EF4-FFF2-40B4-BE49-F238E27FC236}">
                <a16:creationId xmlns:a16="http://schemas.microsoft.com/office/drawing/2014/main" id="{836EABA0-EC81-806F-EF98-9D5552D9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35" y="781298"/>
            <a:ext cx="11572529" cy="414600"/>
          </a:xfrm>
          <a:prstGeom prst="rect">
            <a:avLst/>
          </a:prstGeom>
        </p:spPr>
      </p:pic>
      <p:pic>
        <p:nvPicPr>
          <p:cNvPr id="6" name="Image 5" descr="Une image contenant orange, Ambré, Graphique, Caractère coloré&#10;&#10;Description générée automatiquement">
            <a:extLst>
              <a:ext uri="{FF2B5EF4-FFF2-40B4-BE49-F238E27FC236}">
                <a16:creationId xmlns:a16="http://schemas.microsoft.com/office/drawing/2014/main" id="{30254BD0-310B-D871-8D05-5630E6466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5455" y="3111255"/>
            <a:ext cx="11797434" cy="6354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C1B3518-B662-C99B-8E1B-EC125EB28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478974" y="518716"/>
            <a:ext cx="9168323" cy="6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6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1A55D-2A2F-10AC-B12B-C96CF7C86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4C358A4-9418-3F81-7A8D-76CA375B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63708D2-E6FB-4B9D-DC43-1F39EA4E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marL="457200" indent="-457200"/>
            <a:br>
              <a:rPr lang="fr-CH"/>
            </a:br>
            <a:endParaRPr lang="fr-FR">
              <a:solidFill>
                <a:srgbClr val="FB55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B76EAA-AFF5-CEBC-2CA9-32E6D9974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fr-CH" dirty="0">
                <a:solidFill>
                  <a:srgbClr val="FB5500"/>
                </a:solidFill>
              </a:rPr>
              <a:t>Regarder une voiture et ses stats</a:t>
            </a:r>
          </a:p>
          <a:p>
            <a:pPr lvl="1"/>
            <a:endParaRPr lang="fr-CH" dirty="0">
              <a:solidFill>
                <a:srgbClr val="FB5500"/>
              </a:solidFill>
            </a:endParaRPr>
          </a:p>
          <a:p>
            <a:pPr lvl="1"/>
            <a:r>
              <a:rPr lang="fr-CH" dirty="0">
                <a:solidFill>
                  <a:srgbClr val="FB5500"/>
                </a:solidFill>
              </a:rPr>
              <a:t>Ajouter une voiture et ses stats</a:t>
            </a:r>
          </a:p>
          <a:p>
            <a:pPr lvl="1"/>
            <a:endParaRPr lang="fr-CH" dirty="0">
              <a:solidFill>
                <a:srgbClr val="FB5500"/>
              </a:solidFill>
            </a:endParaRPr>
          </a:p>
          <a:p>
            <a:pPr lvl="1"/>
            <a:r>
              <a:rPr lang="fr-CH" dirty="0">
                <a:solidFill>
                  <a:srgbClr val="FB5500"/>
                </a:solidFill>
              </a:rPr>
              <a:t>Liker une voiture</a:t>
            </a:r>
          </a:p>
          <a:p>
            <a:pPr lvl="1"/>
            <a:endParaRPr lang="fr-CH" dirty="0">
              <a:solidFill>
                <a:srgbClr val="FB5500"/>
              </a:solidFill>
            </a:endParaRPr>
          </a:p>
          <a:p>
            <a:pPr lvl="1"/>
            <a:r>
              <a:rPr lang="fr-CH" dirty="0">
                <a:solidFill>
                  <a:srgbClr val="FB5500"/>
                </a:solidFill>
              </a:rPr>
              <a:t>Comparer deux voitures et leurs stats</a:t>
            </a:r>
          </a:p>
          <a:p>
            <a:pPr lvl="1"/>
            <a:endParaRPr lang="fr-CH" dirty="0">
              <a:solidFill>
                <a:srgbClr val="FB5500"/>
              </a:solidFill>
            </a:endParaRPr>
          </a:p>
          <a:p>
            <a:pPr lvl="2"/>
            <a:endParaRPr lang="fr-CH" dirty="0">
              <a:solidFill>
                <a:srgbClr val="FB5500"/>
              </a:solidFill>
            </a:endParaRPr>
          </a:p>
        </p:txBody>
      </p:sp>
      <p:pic>
        <p:nvPicPr>
          <p:cNvPr id="5" name="Image 4" descr="Une image contenant orange, Caractère coloré, Ambré, art&#10;&#10;Description générée automatiquement">
            <a:extLst>
              <a:ext uri="{FF2B5EF4-FFF2-40B4-BE49-F238E27FC236}">
                <a16:creationId xmlns:a16="http://schemas.microsoft.com/office/drawing/2014/main" id="{8AF920AC-68E9-A6D2-8ABA-2BBAA6C38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134" y="781298"/>
            <a:ext cx="11572529" cy="414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5E01D8-730A-67A5-6679-6C660062C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8716"/>
            <a:ext cx="9168323" cy="633600"/>
          </a:xfrm>
          <a:prstGeom prst="rect">
            <a:avLst/>
          </a:prstGeom>
        </p:spPr>
      </p:pic>
      <p:pic>
        <p:nvPicPr>
          <p:cNvPr id="8" name="Image 7" descr="Une image contenant Graphique, orange, Police, Ambré&#10;&#10;Description générée automatiquement">
            <a:extLst>
              <a:ext uri="{FF2B5EF4-FFF2-40B4-BE49-F238E27FC236}">
                <a16:creationId xmlns:a16="http://schemas.microsoft.com/office/drawing/2014/main" id="{244A490C-50BA-3906-9BA4-52044AC4D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61462" y="177394"/>
            <a:ext cx="4656685" cy="4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B00E4-0628-FD9F-C3AC-334354FAF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3F669EA-3C1C-C455-9E72-361E83353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4" descr="Une image contenant Graphique, orange, Police, Ambré&#10;&#10;Description générée automatiquement">
            <a:extLst>
              <a:ext uri="{FF2B5EF4-FFF2-40B4-BE49-F238E27FC236}">
                <a16:creationId xmlns:a16="http://schemas.microsoft.com/office/drawing/2014/main" id="{28170D71-6BB4-661A-37F5-159024BD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28" y="116084"/>
            <a:ext cx="4656685" cy="4005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9AF5A51-197D-C857-C5A8-1BF1F2DCF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334" y="518716"/>
            <a:ext cx="9168323" cy="63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A8B6E-D283-C871-3036-BD6D59A63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23" y="738802"/>
            <a:ext cx="7481555" cy="59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0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>
            <a:extLst>
              <a:ext uri="{FF2B5EF4-FFF2-40B4-BE49-F238E27FC236}">
                <a16:creationId xmlns:a16="http://schemas.microsoft.com/office/drawing/2014/main" id="{CF6C5416-89A0-1356-311D-EFDB7DC9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4" descr="Une image contenant Graphique, orange, Police, Ambré&#10;&#10;Description générée automatiquement">
            <a:extLst>
              <a:ext uri="{FF2B5EF4-FFF2-40B4-BE49-F238E27FC236}">
                <a16:creationId xmlns:a16="http://schemas.microsoft.com/office/drawing/2014/main" id="{701FDEB0-4C15-CE0C-1C01-C08CAF56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917" y="124842"/>
            <a:ext cx="4656685" cy="40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8FCE9-A166-89E3-39A8-F4218EB2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32" y="691560"/>
            <a:ext cx="10925432" cy="54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3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6025-6E05-306B-EED6-645B2848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0769C7-BCAE-1D06-F87F-005C112D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3" name="Image 2" descr="Une image contenant orange, Ambré, Caractère coloré, art&#10;&#10;Description générée automatiquement">
            <a:hlinkClick r:id="rId4" action="ppaction://hlinkfile"/>
            <a:extLst>
              <a:ext uri="{FF2B5EF4-FFF2-40B4-BE49-F238E27FC236}">
                <a16:creationId xmlns:a16="http://schemas.microsoft.com/office/drawing/2014/main" id="{67D0458D-6B9A-CCC5-4B23-6C78C3834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85" y="3189066"/>
            <a:ext cx="11666030" cy="4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>
            <a:extLst>
              <a:ext uri="{FF2B5EF4-FFF2-40B4-BE49-F238E27FC236}">
                <a16:creationId xmlns:a16="http://schemas.microsoft.com/office/drawing/2014/main" id="{860F896D-46DF-21F2-0FA6-C565E3C4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54" y="-23469"/>
            <a:ext cx="12278654" cy="6904937"/>
          </a:xfrm>
          <a:prstGeom prst="rect">
            <a:avLst/>
          </a:prstGeom>
        </p:spPr>
      </p:pic>
      <p:pic>
        <p:nvPicPr>
          <p:cNvPr id="5" name="Image 5" descr="Une image contenant Graphique, Police, orange, graphisme&#10;&#10;Description générée automatiquement">
            <a:extLst>
              <a:ext uri="{FF2B5EF4-FFF2-40B4-BE49-F238E27FC236}">
                <a16:creationId xmlns:a16="http://schemas.microsoft.com/office/drawing/2014/main" id="{64FC542B-ABB9-F43F-158B-5551E96B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39" y="618318"/>
            <a:ext cx="6955595" cy="6318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8CB6015-6DE0-55C8-4746-B6C78D9C0EBC}"/>
              </a:ext>
            </a:extLst>
          </p:cNvPr>
          <p:cNvSpPr txBox="1"/>
          <p:nvPr/>
        </p:nvSpPr>
        <p:spPr>
          <a:xfrm>
            <a:off x="832104" y="1891964"/>
            <a:ext cx="1012606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La page de garage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Tirage au sort de l’ordre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Choix de la première voiture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Bouton like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B5500"/>
                </a:solidFill>
                <a:ea typeface="+mn-lt"/>
                <a:cs typeface="+mn-lt"/>
              </a:rPr>
              <a:t>Bouton signalement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rgbClr val="FB55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FB5500"/>
                </a:solidFill>
                <a:ea typeface="+mn-lt"/>
                <a:cs typeface="+mn-lt"/>
              </a:rPr>
              <a:t>La page de comparatif de voiture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FB5500"/>
                </a:solidFill>
                <a:ea typeface="+mn-lt"/>
                <a:cs typeface="+mn-lt"/>
              </a:rPr>
              <a:t>Choix des voitures à comparer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FB5500"/>
                </a:solidFill>
                <a:ea typeface="+mn-lt"/>
                <a:cs typeface="+mn-lt"/>
              </a:rPr>
              <a:t>Comparaison des voitures</a:t>
            </a:r>
          </a:p>
          <a:p>
            <a:endParaRPr lang="fr-CH" dirty="0">
              <a:solidFill>
                <a:srgbClr val="FB55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FB5500"/>
                </a:solidFill>
                <a:ea typeface="+mn-lt"/>
                <a:cs typeface="+mn-lt"/>
              </a:rPr>
              <a:t>Bien faire fonctionner l’ajout de voiture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rgbClr val="FB55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FB5500"/>
                </a:solidFill>
                <a:ea typeface="+mn-lt"/>
                <a:cs typeface="+mn-lt"/>
              </a:rPr>
              <a:t>Comment modifier son compte après l’avoir créé</a:t>
            </a:r>
          </a:p>
          <a:p>
            <a:endParaRPr lang="fr-CH" dirty="0">
              <a:solidFill>
                <a:srgbClr val="FB55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01515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243</Words>
  <Application>Microsoft Office PowerPoint</Application>
  <PresentationFormat>Grand écran</PresentationFormat>
  <Paragraphs>60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Segoe UI</vt:lpstr>
      <vt:lpstr>Thème Office</vt:lpstr>
      <vt:lpstr>Présentation PowerPoint</vt:lpstr>
      <vt:lpstr>Présentation PowerPoint</vt:lpstr>
      <vt:lpstr>Présentation PowerPoint</vt:lpstr>
      <vt:lpstr> 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LATRILLE Esteban (STD)</cp:lastModifiedBy>
  <cp:revision>85</cp:revision>
  <dcterms:created xsi:type="dcterms:W3CDTF">2024-10-07T11:21:41Z</dcterms:created>
  <dcterms:modified xsi:type="dcterms:W3CDTF">2025-05-20T07:13:34Z</dcterms:modified>
</cp:coreProperties>
</file>